
<file path=[Content_Types].xml><?xml version="1.0" encoding="utf-8"?>
<Types xmlns="http://schemas.openxmlformats.org/package/2006/content-types">
  <Default Extension="wav" ContentType="audio/x-wav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7ED"/>
    <a:srgbClr val="FAFAFA"/>
    <a:srgbClr val="FFFFFF"/>
    <a:srgbClr val="DCDCDC"/>
    <a:srgbClr val="F0F0F0"/>
    <a:srgbClr val="E6E6E6"/>
    <a:srgbClr val="C8C8C8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914400"/>
            <a:ext cx="73494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3560400"/>
            <a:ext cx="73494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490400"/>
            <a:ext cx="82269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3848400"/>
            <a:ext cx="58266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4615200"/>
            <a:ext cx="58266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501200"/>
            <a:ext cx="38826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501200"/>
            <a:ext cx="38826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429200"/>
            <a:ext cx="40068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854000"/>
            <a:ext cx="40068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421729"/>
            <a:ext cx="40068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854000"/>
            <a:ext cx="40068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555200"/>
            <a:ext cx="3924808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555200"/>
            <a:ext cx="39204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914400"/>
            <a:ext cx="783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914400"/>
            <a:ext cx="68769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774000"/>
            <a:ext cx="82296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2484000"/>
            <a:ext cx="73494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3560400"/>
            <a:ext cx="73494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9000" y="6314400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000" y="6314400"/>
            <a:ext cx="297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8200" y="6314400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4.xml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6.xml"/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7.xml"/><Relationship Id="rId2" Type="http://schemas.openxmlformats.org/officeDocument/2006/relationships/image" Target="../media/image2.pn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2" Type="http://schemas.openxmlformats.org/officeDocument/2006/relationships/image" Target="../media/image2.pn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9.xml"/><Relationship Id="rId2" Type="http://schemas.openxmlformats.org/officeDocument/2006/relationships/image" Target="../media/image2.pn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0.xml"/><Relationship Id="rId2" Type="http://schemas.openxmlformats.org/officeDocument/2006/relationships/image" Target="../media/image2.pn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1.xml"/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2.xml"/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4.xml"/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75.xml"/><Relationship Id="rId7" Type="http://schemas.microsoft.com/office/2007/relationships/media" Target="../media/audio2.wav"/><Relationship Id="rId6" Type="http://schemas.openxmlformats.org/officeDocument/2006/relationships/audio" Target="../media/audio2.wav"/><Relationship Id="rId5" Type="http://schemas.openxmlformats.org/officeDocument/2006/relationships/image" Target="../media/image2.png"/><Relationship Id="rId4" Type="http://schemas.openxmlformats.org/officeDocument/2006/relationships/image" Target="../media/image22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小班-骄傲的孔雀 - 去字2"/>
          <p:cNvPicPr>
            <a:picLocks noChangeAspect="1"/>
          </p:cNvPicPr>
          <p:nvPr/>
        </p:nvPicPr>
        <p:blipFill>
          <a:blip r:embed="rId1"/>
          <a:srcRect t="33949" b="9093"/>
          <a:stretch>
            <a:fillRect/>
          </a:stretch>
        </p:blipFill>
        <p:spPr>
          <a:xfrm>
            <a:off x="0" y="0"/>
            <a:ext cx="9144000" cy="6851650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小班-骄傲的孔雀 - 去字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1365" cy="6858000"/>
          </a:xfrm>
          <a:prstGeom prst="rect">
            <a:avLst/>
          </a:prstGeom>
        </p:spPr>
      </p:pic>
      <p:pic>
        <p:nvPicPr>
          <p:cNvPr id="2" name="图片 1" descr="小班-骄傲的孔雀 - 去字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8590" y="722630"/>
            <a:ext cx="3438525" cy="1181407"/>
          </a:xfrm>
          <a:prstGeom prst="roundRect">
            <a:avLst/>
          </a:prstGeom>
          <a:solidFill>
            <a:schemeClr val="bg1">
              <a:alpha val="50000"/>
            </a:schemeClr>
          </a:solidFill>
          <a:effectLst>
            <a:softEdge rad="31750"/>
          </a:effectLst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孔雀认为自己的</a:t>
            </a:r>
            <a:r>
              <a:rPr lang="zh-CN" altLang="en-US" sz="2400">
                <a:solidFill>
                  <a:srgbClr val="0B5FD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尾巴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五彩斑斓，特别漂亮，他很瞧不起别的小动物。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188585" y="722630"/>
            <a:ext cx="3338195" cy="783215"/>
          </a:xfrm>
          <a:prstGeom prst="roundRect">
            <a:avLst/>
          </a:prstGeom>
          <a:solidFill>
            <a:schemeClr val="bg1">
              <a:alpha val="50000"/>
            </a:schemeClr>
          </a:solidFill>
          <a:effectLst>
            <a:softEdge rad="31750"/>
          </a:effectLst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lvl="0" algn="l">
              <a:buClrTx/>
              <a:buSzTx/>
              <a:buFontTx/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它看见小猴子的尾巴，摇头说：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太细了。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/>
      <p:bldP spid="7" grpId="0" bldLvl="0" animBg="1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小班-骄傲的孔雀 - 去字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635" cy="6858000"/>
          </a:xfrm>
          <a:prstGeom prst="rect">
            <a:avLst/>
          </a:prstGeom>
        </p:spPr>
      </p:pic>
      <p:pic>
        <p:nvPicPr>
          <p:cNvPr id="2" name="图片 1" descr="小班-骄傲的孔雀 - 去字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0195" y="351155"/>
            <a:ext cx="3395980" cy="850758"/>
          </a:xfrm>
          <a:prstGeom prst="roundRect">
            <a:avLst/>
          </a:prstGeom>
          <a:solidFill>
            <a:schemeClr val="bg1">
              <a:alpha val="50000"/>
            </a:schemeClr>
          </a:solidFill>
          <a:effectLst>
            <a:softEdge rad="31750"/>
          </a:effectLst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lvl="0" algn="l">
              <a:buClrTx/>
              <a:buSzTx/>
              <a:buFontTx/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它看见燕子和小</a:t>
            </a:r>
            <a:r>
              <a:rPr lang="en-US" altLang="zh-CN" sz="24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鱼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的尾巴，摇头说：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太小了。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935855" y="5495290"/>
            <a:ext cx="3366770" cy="775755"/>
          </a:xfrm>
          <a:prstGeom prst="roundRect">
            <a:avLst/>
          </a:prstGeom>
          <a:solidFill>
            <a:schemeClr val="bg1">
              <a:alpha val="50000"/>
            </a:schemeClr>
          </a:solidFill>
          <a:effectLst>
            <a:softEdge rad="31750"/>
          </a:effectLst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lvl="0" algn="l">
              <a:buClrTx/>
              <a:buSzTx/>
              <a:buFontTx/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它看见小鹿和蜥蜴的尾巴，摇头说：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太短了。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/>
      <p:bldP spid="6" grpId="0" bldLvl="0" animBg="1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班-骄傲的孔雀 - 去字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73100" y="273050"/>
            <a:ext cx="3453765" cy="1148715"/>
          </a:xfrm>
          <a:prstGeom prst="roundRect">
            <a:avLst/>
          </a:prstGeom>
          <a:solidFill>
            <a:schemeClr val="bg1">
              <a:alpha val="50000"/>
            </a:schemeClr>
          </a:solidFill>
          <a:effectLst>
            <a:softEdge rad="31750"/>
          </a:effectLst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lvl="0" algn="l">
              <a:buClrTx/>
              <a:buSzTx/>
              <a:buFontTx/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它把自己的尾巴张得大大的，仰着头骄傲地</a:t>
            </a:r>
            <a:r>
              <a:rPr lang="en-US" altLang="zh-CN" sz="24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走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在小动物中间。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  <p:pic>
        <p:nvPicPr>
          <p:cNvPr id="5" name="图片 4" descr="小班-骄傲的孔雀 - 去字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635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31435" y="203835"/>
            <a:ext cx="3683635" cy="1157790"/>
          </a:xfrm>
          <a:prstGeom prst="roundRect">
            <a:avLst/>
          </a:prstGeom>
          <a:solidFill>
            <a:schemeClr val="bg1">
              <a:alpha val="50000"/>
            </a:schemeClr>
          </a:solidFill>
          <a:effectLst>
            <a:softEdge rad="31750"/>
          </a:effectLst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lvl="0" algn="l">
              <a:buClrTx/>
              <a:buSzTx/>
              <a:buFontTx/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突然，小鹿的尾巴竖了起来，这代表有危险了！原来一只饥饿的大老虎悄悄过来了。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班-骄傲的孔雀 - 去字9"/>
          <p:cNvPicPr>
            <a:picLocks noChangeAspect="1"/>
          </p:cNvPicPr>
          <p:nvPr/>
        </p:nvPicPr>
        <p:blipFill>
          <a:blip r:embed="rId1"/>
          <a:srcRect b="29185"/>
          <a:stretch>
            <a:fillRect/>
          </a:stretch>
        </p:blipFill>
        <p:spPr>
          <a:xfrm>
            <a:off x="0" y="0"/>
            <a:ext cx="914463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831715" y="302260"/>
            <a:ext cx="3919855" cy="76835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小燕子马上冲</a:t>
            </a:r>
            <a:r>
              <a:rPr lang="zh-CN" altLang="en-US" sz="2400">
                <a:solidFill>
                  <a:srgbClr val="0B5FD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</a:t>
            </a:r>
            <a:r>
              <a:rPr lang="zh-CN" altLang="en-US" sz="2400">
                <a:solidFill>
                  <a:srgbClr val="0B5FD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空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，剪刀似的尾巴让它飞得更快。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班-骄傲的孔雀 - 去字10"/>
          <p:cNvPicPr>
            <a:picLocks noChangeAspect="1"/>
          </p:cNvPicPr>
          <p:nvPr/>
        </p:nvPicPr>
        <p:blipFill>
          <a:blip r:embed="rId1"/>
          <a:srcRect b="25491"/>
          <a:stretch>
            <a:fillRect/>
          </a:stretch>
        </p:blipFill>
        <p:spPr>
          <a:xfrm>
            <a:off x="-217805" y="0"/>
            <a:ext cx="936117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56080" y="693420"/>
            <a:ext cx="3177540" cy="1243330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indent="0" algn="l" fontAlgn="auto"/>
            <a:r>
              <a:rPr lang="en-US" altLang="zh-CN" sz="1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小鱼的尾巴</a:t>
            </a:r>
            <a:r>
              <a:rPr lang="zh-CN" altLang="en-US" sz="2400">
                <a:solidFill>
                  <a:srgbClr val="0B5FD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左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摇</a:t>
            </a:r>
            <a:r>
              <a:rPr lang="zh-CN" altLang="en-US" sz="2400">
                <a:solidFill>
                  <a:srgbClr val="0B5FD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右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摆带动身体迅速游走了，它不停地用尾巴控制</a:t>
            </a:r>
            <a:r>
              <a:rPr lang="zh-CN" altLang="en-US" sz="2400">
                <a:solidFill>
                  <a:srgbClr val="0B5FD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方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班-骄傲的孔雀 - 去字11"/>
          <p:cNvPicPr>
            <a:picLocks noChangeAspect="1"/>
          </p:cNvPicPr>
          <p:nvPr/>
        </p:nvPicPr>
        <p:blipFill>
          <a:blip r:embed="rId1"/>
          <a:srcRect t="3046" b="23963"/>
          <a:stretch>
            <a:fillRect/>
          </a:stretch>
        </p:blipFill>
        <p:spPr>
          <a:xfrm>
            <a:off x="0" y="0"/>
            <a:ext cx="9143365" cy="68586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52855" y="4415705"/>
            <a:ext cx="3048000" cy="70675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小猴子利用尾巴在树上荡来荡去，跑远了。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班-骄傲的孔雀 - 去字12"/>
          <p:cNvPicPr>
            <a:picLocks noChangeAspect="1"/>
          </p:cNvPicPr>
          <p:nvPr/>
        </p:nvPicPr>
        <p:blipFill>
          <a:blip r:embed="rId1"/>
          <a:srcRect t="22407"/>
          <a:stretch>
            <a:fillRect/>
          </a:stretch>
        </p:blipFill>
        <p:spPr>
          <a:xfrm>
            <a:off x="0" y="0"/>
            <a:ext cx="914336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49240" y="4535805"/>
            <a:ext cx="3125470" cy="70675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骄傲的孔雀傻了眼，呆在原地只会哭了。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班-骄傲的孔雀 - 去字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图片 2" descr="小班-骄傲的孔雀 - 去字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9555" y="2860675"/>
            <a:ext cx="3250565" cy="132207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这时蜥蜴主动脱落了尾巴，还让尾巴动了一会儿，迷惑了老虎，带着孔雀赶忙逃走了。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班-骄傲的孔雀 - 去字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图片 2" descr="小班-骄傲的孔雀 - 去字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70810" y="424815"/>
            <a:ext cx="2802255" cy="132207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经过了这件事，孔雀再也不骄傲了，他从心底认为其他小动物的尾巴也非常漂亮！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班-骄傲的孔雀 - 去字17"/>
          <p:cNvPicPr/>
          <p:nvPr/>
        </p:nvPicPr>
        <p:blipFill>
          <a:blip r:embed="rId2"/>
          <a:srcRect l="9084" t="6118" r="9098" b="12269"/>
          <a:stretch>
            <a:fillRect/>
          </a:stretch>
        </p:blipFill>
        <p:spPr>
          <a:xfrm>
            <a:off x="1821180" y="167005"/>
            <a:ext cx="5345430" cy="669099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2715260" y="2508250"/>
            <a:ext cx="1263650" cy="950595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294505" y="2298700"/>
            <a:ext cx="1309370" cy="1177290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091555" y="2162810"/>
            <a:ext cx="508635" cy="1540510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 flipV="1">
            <a:off x="2520950" y="4173855"/>
            <a:ext cx="479425" cy="1346835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407535" y="3877945"/>
            <a:ext cx="454025" cy="2105660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 flipV="1">
            <a:off x="3388360" y="3972560"/>
            <a:ext cx="2713990" cy="1678940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" name="图片 8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小班-骄傲的孔雀 - 去字18"/>
          <p:cNvPicPr/>
          <p:nvPr/>
        </p:nvPicPr>
        <p:blipFill>
          <a:blip r:embed="rId2"/>
          <a:srcRect l="8594" t="17612" r="9007" b="6049"/>
          <a:stretch>
            <a:fillRect/>
          </a:stretch>
        </p:blipFill>
        <p:spPr>
          <a:xfrm>
            <a:off x="1960245" y="1240155"/>
            <a:ext cx="5478145" cy="5521325"/>
          </a:xfrm>
          <a:prstGeom prst="rect">
            <a:avLst/>
          </a:prstGeom>
        </p:spPr>
      </p:pic>
      <p:pic>
        <p:nvPicPr>
          <p:cNvPr id="2" name="图片 1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  <p:pic>
        <p:nvPicPr>
          <p:cNvPr id="5" name="图片 4" descr="小班-骄傲的孔雀 - 去字18"/>
          <p:cNvPicPr/>
          <p:nvPr/>
        </p:nvPicPr>
        <p:blipFill>
          <a:blip r:embed="rId2"/>
          <a:srcRect l="33236" t="4740" r="9599" b="87164"/>
          <a:stretch>
            <a:fillRect/>
          </a:stretch>
        </p:blipFill>
        <p:spPr>
          <a:xfrm>
            <a:off x="3542665" y="471170"/>
            <a:ext cx="3800475" cy="768985"/>
          </a:xfrm>
          <a:prstGeom prst="rect">
            <a:avLst/>
          </a:prstGeom>
        </p:spPr>
      </p:pic>
      <p:pic>
        <p:nvPicPr>
          <p:cNvPr id="6" name="图片 5" descr="小班-骄傲的孔雀 - 去字18"/>
          <p:cNvPicPr/>
          <p:nvPr/>
        </p:nvPicPr>
        <p:blipFill>
          <a:blip r:embed="rId2"/>
          <a:srcRect l="6693" t="5977" r="69782" b="82431"/>
          <a:stretch>
            <a:fillRect/>
          </a:stretch>
        </p:blipFill>
        <p:spPr>
          <a:xfrm>
            <a:off x="1960245" y="78740"/>
            <a:ext cx="1564005" cy="11010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小班-骄傲的孔雀 - 去字19"/>
          <p:cNvPicPr>
            <a:picLocks noChangeAspect="1"/>
          </p:cNvPicPr>
          <p:nvPr/>
        </p:nvPicPr>
        <p:blipFill>
          <a:blip r:embed="rId1"/>
          <a:srcRect t="4574" b="7907"/>
          <a:stretch>
            <a:fillRect/>
          </a:stretch>
        </p:blipFill>
        <p:spPr>
          <a:xfrm>
            <a:off x="635" y="-635"/>
            <a:ext cx="9143365" cy="6859270"/>
          </a:xfrm>
          <a:prstGeom prst="rect">
            <a:avLst/>
          </a:prstGeom>
        </p:spPr>
      </p:pic>
      <p:pic>
        <p:nvPicPr>
          <p:cNvPr id="2" name="数尾巴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0390" y="5927725"/>
            <a:ext cx="619125" cy="619125"/>
          </a:xfrm>
          <a:prstGeom prst="rect">
            <a:avLst/>
          </a:prstGeom>
        </p:spPr>
      </p:pic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965" y="5799455"/>
            <a:ext cx="713412" cy="720000"/>
          </a:xfrm>
          <a:prstGeom prst="rect">
            <a:avLst/>
          </a:prstGeom>
        </p:spPr>
      </p:pic>
      <p:pic>
        <p:nvPicPr>
          <p:cNvPr id="5" name="数尾巴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2120" y="3119120"/>
            <a:ext cx="619125" cy="61912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</Words>
  <Application>WPS 演示</Application>
  <PresentationFormat>宽屏</PresentationFormat>
  <Paragraphs>24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楷体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WPS_1724806743</cp:lastModifiedBy>
  <cp:revision>174</cp:revision>
  <dcterms:created xsi:type="dcterms:W3CDTF">2019-06-19T02:08:00Z</dcterms:created>
  <dcterms:modified xsi:type="dcterms:W3CDTF">2025-03-31T02:05:48Z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2714BC2042754196817988410A36725A</vt:lpwstr>
  </property>
</Properties>
</file>